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Open Sauce" charset="1" panose="00000500000000000000"/>
      <p:regular r:id="rId12"/>
    </p:embeddedFont>
    <p:embeddedFont>
      <p:font typeface="Open Sauce Bold" charset="1" panose="00000800000000000000"/>
      <p:regular r:id="rId13"/>
    </p:embeddedFont>
    <p:embeddedFont>
      <p:font typeface="Open Sauce Italics" charset="1" panose="00000500000000000000"/>
      <p:regular r:id="rId14"/>
    </p:embeddedFont>
    <p:embeddedFont>
      <p:font typeface="Open Sauce Bold Italics" charset="1" panose="00000800000000000000"/>
      <p:regular r:id="rId15"/>
    </p:embeddedFont>
    <p:embeddedFont>
      <p:font typeface="Open Sauce Light" charset="1" panose="00000400000000000000"/>
      <p:regular r:id="rId16"/>
    </p:embeddedFont>
    <p:embeddedFont>
      <p:font typeface="Open Sauce Light Italics" charset="1" panose="00000400000000000000"/>
      <p:regular r:id="rId17"/>
    </p:embeddedFont>
    <p:embeddedFont>
      <p:font typeface="Open Sauce Medium" charset="1" panose="00000600000000000000"/>
      <p:regular r:id="rId18"/>
    </p:embeddedFont>
    <p:embeddedFont>
      <p:font typeface="Open Sauce Medium Italics" charset="1" panose="00000600000000000000"/>
      <p:regular r:id="rId19"/>
    </p:embeddedFont>
    <p:embeddedFont>
      <p:font typeface="Open Sauce Semi-Bold" charset="1" panose="00000700000000000000"/>
      <p:regular r:id="rId20"/>
    </p:embeddedFont>
    <p:embeddedFont>
      <p:font typeface="Open Sauce Semi-Bold Italics" charset="1" panose="00000700000000000000"/>
      <p:regular r:id="rId21"/>
    </p:embeddedFont>
    <p:embeddedFont>
      <p:font typeface="Open Sauce Heavy" charset="1" panose="00000A00000000000000"/>
      <p:regular r:id="rId22"/>
    </p:embeddedFont>
    <p:embeddedFont>
      <p:font typeface="Open Sauce Heavy Italics" charset="1" panose="00000A00000000000000"/>
      <p:regular r:id="rId23"/>
    </p:embeddedFont>
    <p:embeddedFont>
      <p:font typeface="Titillium Web" charset="1" panose="00000500000000000000"/>
      <p:regular r:id="rId24"/>
    </p:embeddedFont>
    <p:embeddedFont>
      <p:font typeface="Titillium Web Bold" charset="1" panose="00000800000000000000"/>
      <p:regular r:id="rId25"/>
    </p:embeddedFont>
    <p:embeddedFont>
      <p:font typeface="Titillium Web Italics" charset="1" panose="00000500000000000000"/>
      <p:regular r:id="rId26"/>
    </p:embeddedFont>
    <p:embeddedFont>
      <p:font typeface="Titillium Web Bold Italics" charset="1" panose="00000800000000000000"/>
      <p:regular r:id="rId27"/>
    </p:embeddedFont>
    <p:embeddedFont>
      <p:font typeface="Titillium Web Thin" charset="1" panose="00000300000000000000"/>
      <p:regular r:id="rId28"/>
    </p:embeddedFont>
    <p:embeddedFont>
      <p:font typeface="Titillium Web Thin Italics" charset="1" panose="00000300000000000000"/>
      <p:regular r:id="rId29"/>
    </p:embeddedFont>
    <p:embeddedFont>
      <p:font typeface="Titillium Web Light" charset="1" panose="00000400000000000000"/>
      <p:regular r:id="rId30"/>
    </p:embeddedFont>
    <p:embeddedFont>
      <p:font typeface="Titillium Web Light Italics" charset="1" panose="00000400000000000000"/>
      <p:regular r:id="rId31"/>
    </p:embeddedFont>
    <p:embeddedFont>
      <p:font typeface="Titillium Web Semi-Bold" charset="1" panose="00000700000000000000"/>
      <p:regular r:id="rId32"/>
    </p:embeddedFont>
    <p:embeddedFont>
      <p:font typeface="Titillium Web Semi-Bold Italics" charset="1" panose="00000700000000000000"/>
      <p:regular r:id="rId33"/>
    </p:embeddedFont>
    <p:embeddedFont>
      <p:font typeface="Titillium Web Heavy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slide2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27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4.jpe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28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4.jpe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jpe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8543" y="3345139"/>
            <a:ext cx="10915398" cy="7462163"/>
            <a:chOff x="0" y="0"/>
            <a:chExt cx="14553864" cy="9949551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4397026" y="-177127"/>
              <a:ext cx="7360488" cy="12112288"/>
            </a:xfrm>
            <a:custGeom>
              <a:avLst/>
              <a:gdLst/>
              <a:ahLst/>
              <a:cxnLst/>
              <a:rect r="r" b="b" t="t" l="l"/>
              <a:pathLst>
                <a:path h="12112288" w="7360488">
                  <a:moveTo>
                    <a:pt x="0" y="0"/>
                  </a:moveTo>
                  <a:lnTo>
                    <a:pt x="7360488" y="0"/>
                  </a:lnTo>
                  <a:lnTo>
                    <a:pt x="7360488" y="12112287"/>
                  </a:lnTo>
                  <a:lnTo>
                    <a:pt x="0" y="12112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921" t="0" r="-492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-3270764"/>
            <a:ext cx="10915398" cy="7462163"/>
            <a:chOff x="0" y="0"/>
            <a:chExt cx="14553864" cy="99495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31110" y="597570"/>
              <a:ext cx="12469308" cy="9351981"/>
            </a:xfrm>
            <a:custGeom>
              <a:avLst/>
              <a:gdLst/>
              <a:ahLst/>
              <a:cxnLst/>
              <a:rect r="r" b="b" t="t" l="l"/>
              <a:pathLst>
                <a:path h="9351981" w="12469308">
                  <a:moveTo>
                    <a:pt x="0" y="0"/>
                  </a:moveTo>
                  <a:lnTo>
                    <a:pt x="12469308" y="0"/>
                  </a:lnTo>
                  <a:lnTo>
                    <a:pt x="12469308" y="9351981"/>
                  </a:lnTo>
                  <a:lnTo>
                    <a:pt x="0" y="9351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3864" cy="9949551"/>
            </a:xfrm>
            <a:custGeom>
              <a:avLst/>
              <a:gdLst/>
              <a:ahLst/>
              <a:cxnLst/>
              <a:rect r="r" b="b" t="t" l="l"/>
              <a:pathLst>
                <a:path h="9949551" w="14553864">
                  <a:moveTo>
                    <a:pt x="0" y="0"/>
                  </a:moveTo>
                  <a:lnTo>
                    <a:pt x="14553864" y="0"/>
                  </a:lnTo>
                  <a:lnTo>
                    <a:pt x="14553864" y="9949551"/>
                  </a:lnTo>
                  <a:lnTo>
                    <a:pt x="0" y="994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65306" y="1028700"/>
            <a:ext cx="13300183" cy="8729756"/>
            <a:chOff x="0" y="0"/>
            <a:chExt cx="17733577" cy="1163967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44541" y="1502815"/>
              <a:ext cx="17589036" cy="10136860"/>
              <a:chOff x="0" y="0"/>
              <a:chExt cx="2828119" cy="162989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28119" cy="1629893"/>
              </a:xfrm>
              <a:custGeom>
                <a:avLst/>
                <a:gdLst/>
                <a:ahLst/>
                <a:cxnLst/>
                <a:rect r="r" b="b" t="t" l="l"/>
                <a:pathLst>
                  <a:path h="1629893" w="2828119">
                    <a:moveTo>
                      <a:pt x="0" y="0"/>
                    </a:moveTo>
                    <a:lnTo>
                      <a:pt x="2828119" y="0"/>
                    </a:lnTo>
                    <a:lnTo>
                      <a:pt x="2828119" y="1629893"/>
                    </a:lnTo>
                    <a:lnTo>
                      <a:pt x="0" y="162989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828119" cy="1658468"/>
              </a:xfrm>
              <a:prstGeom prst="rect">
                <a:avLst/>
              </a:prstGeom>
            </p:spPr>
            <p:txBody>
              <a:bodyPr anchor="ctr" rtlCol="false" tIns="69762" lIns="69762" bIns="69762" rIns="69762"/>
              <a:lstStyle/>
              <a:p>
                <a:pPr algn="ctr">
                  <a:lnSpc>
                    <a:spcPts val="257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33577" cy="11639675"/>
            </a:xfrm>
            <a:custGeom>
              <a:avLst/>
              <a:gdLst/>
              <a:ahLst/>
              <a:cxnLst/>
              <a:rect r="r" b="b" t="t" l="l"/>
              <a:pathLst>
                <a:path h="11639675" w="17733577">
                  <a:moveTo>
                    <a:pt x="0" y="0"/>
                  </a:moveTo>
                  <a:lnTo>
                    <a:pt x="17733577" y="0"/>
                  </a:lnTo>
                  <a:lnTo>
                    <a:pt x="17733577" y="11639675"/>
                  </a:lnTo>
                  <a:lnTo>
                    <a:pt x="0" y="11639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4856487"/>
            <a:ext cx="3724511" cy="7701056"/>
          </a:xfrm>
          <a:custGeom>
            <a:avLst/>
            <a:gdLst/>
            <a:ahLst/>
            <a:cxnLst/>
            <a:rect r="r" b="b" t="t" l="l"/>
            <a:pathLst>
              <a:path h="7701056" w="3724511">
                <a:moveTo>
                  <a:pt x="0" y="0"/>
                </a:moveTo>
                <a:lnTo>
                  <a:pt x="3724511" y="0"/>
                </a:lnTo>
                <a:lnTo>
                  <a:pt x="3724511" y="7701057"/>
                </a:lnTo>
                <a:lnTo>
                  <a:pt x="0" y="7701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428543" y="7076221"/>
            <a:ext cx="6973710" cy="700620"/>
            <a:chOff x="0" y="0"/>
            <a:chExt cx="1836697" cy="1845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36697" cy="184525"/>
            </a:xfrm>
            <a:custGeom>
              <a:avLst/>
              <a:gdLst/>
              <a:ahLst/>
              <a:cxnLst/>
              <a:rect r="r" b="b" t="t" l="l"/>
              <a:pathLst>
                <a:path h="184525" w="1836697">
                  <a:moveTo>
                    <a:pt x="0" y="0"/>
                  </a:moveTo>
                  <a:lnTo>
                    <a:pt x="1836697" y="0"/>
                  </a:lnTo>
                  <a:lnTo>
                    <a:pt x="1836697" y="184525"/>
                  </a:lnTo>
                  <a:lnTo>
                    <a:pt x="0" y="184525"/>
                  </a:lnTo>
                  <a:close/>
                </a:path>
              </a:pathLst>
            </a:custGeom>
            <a:solidFill>
              <a:srgbClr val="FFB3D2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836697" cy="232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D0D0D"/>
                  </a:solidFill>
                  <a:latin typeface="Titillium Web"/>
                </a:rPr>
                <a:t>By The High Table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67047" y="7438094"/>
            <a:ext cx="601132" cy="1049596"/>
          </a:xfrm>
          <a:custGeom>
            <a:avLst/>
            <a:gdLst/>
            <a:ahLst/>
            <a:cxnLst/>
            <a:rect r="r" b="b" t="t" l="l"/>
            <a:pathLst>
              <a:path h="1049596" w="601132">
                <a:moveTo>
                  <a:pt x="0" y="0"/>
                </a:moveTo>
                <a:lnTo>
                  <a:pt x="601133" y="0"/>
                </a:lnTo>
                <a:lnTo>
                  <a:pt x="601133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524629" y="3823966"/>
            <a:ext cx="8781539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0D0D0D"/>
                </a:solidFill>
                <a:latin typeface="Titillium Web Bold"/>
              </a:rPr>
              <a:t>Desktop Design TEL-U Market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28368" y="1727439"/>
            <a:ext cx="597406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D0D0D"/>
                </a:solidFill>
                <a:latin typeface="Titillium Web"/>
              </a:rPr>
              <a:t>CONNOR HAMILTON'S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9564" y="0"/>
            <a:ext cx="16788872" cy="10287000"/>
          </a:xfrm>
          <a:custGeom>
            <a:avLst/>
            <a:gdLst/>
            <a:ahLst/>
            <a:cxnLst/>
            <a:rect r="r" b="b" t="t" l="l"/>
            <a:pathLst>
              <a:path h="10287000" w="16788872">
                <a:moveTo>
                  <a:pt x="0" y="0"/>
                </a:moveTo>
                <a:lnTo>
                  <a:pt x="16788872" y="0"/>
                </a:lnTo>
                <a:lnTo>
                  <a:pt x="167888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4282" y="1483075"/>
            <a:ext cx="16479435" cy="8226843"/>
          </a:xfrm>
          <a:custGeom>
            <a:avLst/>
            <a:gdLst/>
            <a:ahLst/>
            <a:cxnLst/>
            <a:rect r="r" b="b" t="t" l="l"/>
            <a:pathLst>
              <a:path h="8226843" w="16479435">
                <a:moveTo>
                  <a:pt x="0" y="0"/>
                </a:moveTo>
                <a:lnTo>
                  <a:pt x="16479436" y="0"/>
                </a:lnTo>
                <a:lnTo>
                  <a:pt x="16479436" y="8226843"/>
                </a:lnTo>
                <a:lnTo>
                  <a:pt x="0" y="8226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8474884" y="-3016782"/>
            <a:ext cx="1174847" cy="691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9"/>
              </a:lnSpc>
              <a:spcBef>
                <a:spcPct val="0"/>
              </a:spcBef>
            </a:pPr>
            <a:r>
              <a:rPr lang="en-US" sz="40742">
                <a:solidFill>
                  <a:srgbClr val="000000"/>
                </a:solidFill>
                <a:latin typeface="Anton"/>
              </a:rPr>
              <a:t>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36974" y="-73639"/>
            <a:ext cx="3898127" cy="91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6"/>
              </a:lnSpc>
              <a:spcBef>
                <a:spcPct val="0"/>
              </a:spcBef>
            </a:pPr>
            <a:r>
              <a:rPr lang="en-US" sz="5418">
                <a:solidFill>
                  <a:srgbClr val="F2F2F2"/>
                </a:solidFill>
                <a:latin typeface="Titillium Web Bold"/>
              </a:rPr>
              <a:t>Profile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9564" y="0"/>
            <a:ext cx="16788872" cy="10287000"/>
          </a:xfrm>
          <a:custGeom>
            <a:avLst/>
            <a:gdLst/>
            <a:ahLst/>
            <a:cxnLst/>
            <a:rect r="r" b="b" t="t" l="l"/>
            <a:pathLst>
              <a:path h="10287000" w="16788872">
                <a:moveTo>
                  <a:pt x="0" y="0"/>
                </a:moveTo>
                <a:lnTo>
                  <a:pt x="16788872" y="0"/>
                </a:lnTo>
                <a:lnTo>
                  <a:pt x="167888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1122" y="1261785"/>
            <a:ext cx="16405756" cy="8202878"/>
          </a:xfrm>
          <a:custGeom>
            <a:avLst/>
            <a:gdLst/>
            <a:ahLst/>
            <a:cxnLst/>
            <a:rect r="r" b="b" t="t" l="l"/>
            <a:pathLst>
              <a:path h="8202878" w="16405756">
                <a:moveTo>
                  <a:pt x="0" y="0"/>
                </a:moveTo>
                <a:lnTo>
                  <a:pt x="16405756" y="0"/>
                </a:lnTo>
                <a:lnTo>
                  <a:pt x="16405756" y="8202879"/>
                </a:lnTo>
                <a:lnTo>
                  <a:pt x="0" y="8202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8474884" y="-3016782"/>
            <a:ext cx="1174847" cy="691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9"/>
              </a:lnSpc>
              <a:spcBef>
                <a:spcPct val="0"/>
              </a:spcBef>
            </a:pPr>
            <a:r>
              <a:rPr lang="en-US" sz="40742">
                <a:solidFill>
                  <a:srgbClr val="000000"/>
                </a:solidFill>
                <a:latin typeface="Anton"/>
              </a:rPr>
              <a:t>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36974" y="-73639"/>
            <a:ext cx="3898127" cy="91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6"/>
              </a:lnSpc>
              <a:spcBef>
                <a:spcPct val="0"/>
              </a:spcBef>
            </a:pPr>
            <a:r>
              <a:rPr lang="en-US" sz="5418">
                <a:solidFill>
                  <a:srgbClr val="F2F2F2"/>
                </a:solidFill>
                <a:latin typeface="Titillium Web Bold"/>
              </a:rPr>
              <a:t>Profile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3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325" y="-109855"/>
            <a:ext cx="9260283" cy="5033335"/>
          </a:xfrm>
          <a:custGeom>
            <a:avLst/>
            <a:gdLst/>
            <a:ahLst/>
            <a:cxnLst/>
            <a:rect r="r" b="b" t="t" l="l"/>
            <a:pathLst>
              <a:path h="5033335" w="9260283">
                <a:moveTo>
                  <a:pt x="0" y="0"/>
                </a:moveTo>
                <a:lnTo>
                  <a:pt x="9260282" y="0"/>
                </a:lnTo>
                <a:lnTo>
                  <a:pt x="9260282" y="5033335"/>
                </a:lnTo>
                <a:lnTo>
                  <a:pt x="0" y="503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7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2325" y="-2164449"/>
            <a:ext cx="9421330" cy="7228730"/>
          </a:xfrm>
          <a:custGeom>
            <a:avLst/>
            <a:gdLst/>
            <a:ahLst/>
            <a:cxnLst/>
            <a:rect r="r" b="b" t="t" l="l"/>
            <a:pathLst>
              <a:path h="7228730" w="9421330">
                <a:moveTo>
                  <a:pt x="0" y="0"/>
                </a:moveTo>
                <a:lnTo>
                  <a:pt x="9421330" y="0"/>
                </a:lnTo>
                <a:lnTo>
                  <a:pt x="9421330" y="7228730"/>
                </a:lnTo>
                <a:lnTo>
                  <a:pt x="0" y="722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932063" y="3064038"/>
            <a:ext cx="5719206" cy="8024396"/>
            <a:chOff x="0" y="0"/>
            <a:chExt cx="7625608" cy="1069919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1089947"/>
              <a:ext cx="7625608" cy="9609248"/>
              <a:chOff x="0" y="0"/>
              <a:chExt cx="1827538" cy="23029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827538" cy="2302933"/>
              </a:xfrm>
              <a:custGeom>
                <a:avLst/>
                <a:gdLst/>
                <a:ahLst/>
                <a:cxnLst/>
                <a:rect r="r" b="b" t="t" l="l"/>
                <a:pathLst>
                  <a:path h="2302933" w="1827538">
                    <a:moveTo>
                      <a:pt x="0" y="0"/>
                    </a:moveTo>
                    <a:lnTo>
                      <a:pt x="1827538" y="0"/>
                    </a:lnTo>
                    <a:lnTo>
                      <a:pt x="1827538" y="2302933"/>
                    </a:lnTo>
                    <a:lnTo>
                      <a:pt x="0" y="230293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1827538" cy="233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3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25608" cy="10699195"/>
            </a:xfrm>
            <a:custGeom>
              <a:avLst/>
              <a:gdLst/>
              <a:ahLst/>
              <a:cxnLst/>
              <a:rect r="r" b="b" t="t" l="l"/>
              <a:pathLst>
                <a:path h="10699195" w="7625608">
                  <a:moveTo>
                    <a:pt x="0" y="0"/>
                  </a:moveTo>
                  <a:lnTo>
                    <a:pt x="7625608" y="0"/>
                  </a:lnTo>
                  <a:lnTo>
                    <a:pt x="7625608" y="10699195"/>
                  </a:lnTo>
                  <a:lnTo>
                    <a:pt x="0" y="1069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rot="0">
            <a:off x="6092121" y="5396146"/>
            <a:ext cx="5196476" cy="0"/>
          </a:xfrm>
          <a:prstGeom prst="line">
            <a:avLst/>
          </a:prstGeom>
          <a:ln cap="flat" w="9525">
            <a:solidFill>
              <a:srgbClr val="0D0D0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1984158" y="1383947"/>
            <a:ext cx="5719206" cy="8024396"/>
            <a:chOff x="0" y="0"/>
            <a:chExt cx="7625608" cy="1069919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1089947"/>
              <a:ext cx="7625608" cy="9609248"/>
              <a:chOff x="0" y="0"/>
              <a:chExt cx="1827538" cy="23029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827538" cy="2302933"/>
              </a:xfrm>
              <a:custGeom>
                <a:avLst/>
                <a:gdLst/>
                <a:ahLst/>
                <a:cxnLst/>
                <a:rect r="r" b="b" t="t" l="l"/>
                <a:pathLst>
                  <a:path h="2302933" w="1827538">
                    <a:moveTo>
                      <a:pt x="0" y="0"/>
                    </a:moveTo>
                    <a:lnTo>
                      <a:pt x="1827538" y="0"/>
                    </a:lnTo>
                    <a:lnTo>
                      <a:pt x="1827538" y="2302933"/>
                    </a:lnTo>
                    <a:lnTo>
                      <a:pt x="0" y="2302933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1827538" cy="233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3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625608" cy="10699195"/>
            </a:xfrm>
            <a:custGeom>
              <a:avLst/>
              <a:gdLst/>
              <a:ahLst/>
              <a:cxnLst/>
              <a:rect r="r" b="b" t="t" l="l"/>
              <a:pathLst>
                <a:path h="10699195" w="7625608">
                  <a:moveTo>
                    <a:pt x="0" y="0"/>
                  </a:moveTo>
                  <a:lnTo>
                    <a:pt x="7625608" y="0"/>
                  </a:lnTo>
                  <a:lnTo>
                    <a:pt x="7625608" y="10699195"/>
                  </a:lnTo>
                  <a:lnTo>
                    <a:pt x="0" y="1069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9" id="19"/>
          <p:cNvSpPr/>
          <p:nvPr/>
        </p:nvSpPr>
        <p:spPr>
          <a:xfrm rot="0">
            <a:off x="12144216" y="3716055"/>
            <a:ext cx="5196476" cy="0"/>
          </a:xfrm>
          <a:prstGeom prst="line">
            <a:avLst/>
          </a:prstGeom>
          <a:ln cap="flat" w="9525">
            <a:solidFill>
              <a:srgbClr val="0D0D0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028700" y="9228759"/>
            <a:ext cx="2806931" cy="442151"/>
            <a:chOff x="0" y="0"/>
            <a:chExt cx="739274" cy="1164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9274" cy="116451"/>
            </a:xfrm>
            <a:custGeom>
              <a:avLst/>
              <a:gdLst/>
              <a:ahLst/>
              <a:cxnLst/>
              <a:rect r="r" b="b" t="t" l="l"/>
              <a:pathLst>
                <a:path h="116451" w="739274">
                  <a:moveTo>
                    <a:pt x="0" y="0"/>
                  </a:moveTo>
                  <a:lnTo>
                    <a:pt x="739274" y="0"/>
                  </a:lnTo>
                  <a:lnTo>
                    <a:pt x="739274" y="116451"/>
                  </a:lnTo>
                  <a:lnTo>
                    <a:pt x="0" y="116451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39274" cy="154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 u="sng">
                  <a:solidFill>
                    <a:srgbClr val="0D0D0D"/>
                  </a:solidFill>
                  <a:latin typeface="Titillium Web Bold"/>
                  <a:hlinkClick r:id="rId9" action="ppaction://hlinksldjump"/>
                </a:rPr>
                <a:t>Back to Agenda Page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547894" y="5735094"/>
            <a:ext cx="2645096" cy="2645096"/>
          </a:xfrm>
          <a:custGeom>
            <a:avLst/>
            <a:gdLst/>
            <a:ahLst/>
            <a:cxnLst/>
            <a:rect r="r" b="b" t="t" l="l"/>
            <a:pathLst>
              <a:path h="2645096" w="2645096">
                <a:moveTo>
                  <a:pt x="0" y="0"/>
                </a:moveTo>
                <a:lnTo>
                  <a:pt x="2645096" y="0"/>
                </a:lnTo>
                <a:lnTo>
                  <a:pt x="2645096" y="2645096"/>
                </a:lnTo>
                <a:lnTo>
                  <a:pt x="0" y="2645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826456" y="6015741"/>
            <a:ext cx="3655169" cy="3655169"/>
          </a:xfrm>
          <a:custGeom>
            <a:avLst/>
            <a:gdLst/>
            <a:ahLst/>
            <a:cxnLst/>
            <a:rect r="r" b="b" t="t" l="l"/>
            <a:pathLst>
              <a:path h="3655169" w="3655169">
                <a:moveTo>
                  <a:pt x="0" y="0"/>
                </a:moveTo>
                <a:lnTo>
                  <a:pt x="3655169" y="0"/>
                </a:lnTo>
                <a:lnTo>
                  <a:pt x="3655169" y="3655169"/>
                </a:lnTo>
                <a:lnTo>
                  <a:pt x="0" y="3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547894" y="1940088"/>
            <a:ext cx="471198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u="none">
                <a:solidFill>
                  <a:srgbClr val="0D0D0D"/>
                </a:solidFill>
                <a:latin typeface="Titillium Web Bold"/>
              </a:rPr>
              <a:t>Background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38333" y="4882776"/>
            <a:ext cx="413560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D0D0D"/>
                </a:solidFill>
                <a:latin typeface="Titillium Web Semi-Bold"/>
              </a:rPr>
              <a:t>TEL-U Market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38333" y="5470096"/>
            <a:ext cx="4135606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D0D0D"/>
                </a:solidFill>
                <a:latin typeface="Titillium Web"/>
              </a:rPr>
              <a:t>TEL-U Market adalah aplikasi berbasis web yang memungkinkan user berbelanja di sekitar sekolah secara online.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86238" y="4935884"/>
            <a:ext cx="413560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40"/>
              </a:lnSpc>
            </a:pPr>
            <a:r>
              <a:rPr lang="en-US" sz="1700" spc="425">
                <a:solidFill>
                  <a:srgbClr val="0D0D0D"/>
                </a:solidFill>
                <a:latin typeface="Titillium Web"/>
              </a:rPr>
              <a:t>IDENTITY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38333" y="3255794"/>
            <a:ext cx="413560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40"/>
              </a:lnSpc>
            </a:pPr>
            <a:r>
              <a:rPr lang="en-US" sz="1700" spc="425">
                <a:solidFill>
                  <a:srgbClr val="0D0D0D"/>
                </a:solidFill>
                <a:latin typeface="Titillium Web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15107" y="7786133"/>
            <a:ext cx="5078597" cy="3499615"/>
          </a:xfrm>
          <a:custGeom>
            <a:avLst/>
            <a:gdLst/>
            <a:ahLst/>
            <a:cxnLst/>
            <a:rect r="r" b="b" t="t" l="l"/>
            <a:pathLst>
              <a:path h="3499615" w="5078597">
                <a:moveTo>
                  <a:pt x="0" y="0"/>
                </a:moveTo>
                <a:lnTo>
                  <a:pt x="5078597" y="0"/>
                </a:lnTo>
                <a:lnTo>
                  <a:pt x="5078597" y="3499614"/>
                </a:lnTo>
                <a:lnTo>
                  <a:pt x="0" y="3499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23439" y="551251"/>
            <a:ext cx="14241123" cy="9735749"/>
            <a:chOff x="0" y="0"/>
            <a:chExt cx="18988164" cy="1298099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916607" y="2875853"/>
              <a:ext cx="15806413" cy="9550458"/>
              <a:chOff x="0" y="0"/>
              <a:chExt cx="2675414" cy="161652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75414" cy="1616523"/>
              </a:xfrm>
              <a:custGeom>
                <a:avLst/>
                <a:gdLst/>
                <a:ahLst/>
                <a:cxnLst/>
                <a:rect r="r" b="b" t="t" l="l"/>
                <a:pathLst>
                  <a:path h="1616523" w="2675414">
                    <a:moveTo>
                      <a:pt x="0" y="0"/>
                    </a:moveTo>
                    <a:lnTo>
                      <a:pt x="2675414" y="0"/>
                    </a:lnTo>
                    <a:lnTo>
                      <a:pt x="2675414" y="1616523"/>
                    </a:lnTo>
                    <a:lnTo>
                      <a:pt x="0" y="1616523"/>
                    </a:lnTo>
                    <a:close/>
                  </a:path>
                </a:pathLst>
              </a:custGeom>
              <a:solidFill>
                <a:srgbClr val="FFB3D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2675414" cy="16450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988164" cy="12980999"/>
            </a:xfrm>
            <a:custGeom>
              <a:avLst/>
              <a:gdLst/>
              <a:ahLst/>
              <a:cxnLst/>
              <a:rect r="r" b="b" t="t" l="l"/>
              <a:pathLst>
                <a:path h="12980999" w="18988164">
                  <a:moveTo>
                    <a:pt x="0" y="0"/>
                  </a:moveTo>
                  <a:lnTo>
                    <a:pt x="18988164" y="0"/>
                  </a:lnTo>
                  <a:lnTo>
                    <a:pt x="18988164" y="12980999"/>
                  </a:lnTo>
                  <a:lnTo>
                    <a:pt x="0" y="129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396102" y="796020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0" y="0"/>
                </a:moveTo>
                <a:lnTo>
                  <a:pt x="6176060" y="0"/>
                </a:lnTo>
                <a:lnTo>
                  <a:pt x="6176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96102" y="777922"/>
            <a:ext cx="5754668" cy="4132898"/>
          </a:xfrm>
          <a:custGeom>
            <a:avLst/>
            <a:gdLst/>
            <a:ahLst/>
            <a:cxnLst/>
            <a:rect r="r" b="b" t="t" l="l"/>
            <a:pathLst>
              <a:path h="4132898" w="5754668">
                <a:moveTo>
                  <a:pt x="0" y="0"/>
                </a:moveTo>
                <a:lnTo>
                  <a:pt x="5754668" y="0"/>
                </a:lnTo>
                <a:lnTo>
                  <a:pt x="5754668" y="4132898"/>
                </a:lnTo>
                <a:lnTo>
                  <a:pt x="0" y="4132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65645" y="6483662"/>
            <a:ext cx="601132" cy="1049596"/>
          </a:xfrm>
          <a:custGeom>
            <a:avLst/>
            <a:gdLst/>
            <a:ahLst/>
            <a:cxnLst/>
            <a:rect r="r" b="b" t="t" l="l"/>
            <a:pathLst>
              <a:path h="1049596" w="601132">
                <a:moveTo>
                  <a:pt x="0" y="0"/>
                </a:moveTo>
                <a:lnTo>
                  <a:pt x="601132" y="0"/>
                </a:lnTo>
                <a:lnTo>
                  <a:pt x="601132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46975" y="2966183"/>
            <a:ext cx="13194051" cy="6292117"/>
          </a:xfrm>
          <a:custGeom>
            <a:avLst/>
            <a:gdLst/>
            <a:ahLst/>
            <a:cxnLst/>
            <a:rect r="r" b="b" t="t" l="l"/>
            <a:pathLst>
              <a:path h="6292117" w="13194051">
                <a:moveTo>
                  <a:pt x="0" y="0"/>
                </a:moveTo>
                <a:lnTo>
                  <a:pt x="13194050" y="0"/>
                </a:lnTo>
                <a:lnTo>
                  <a:pt x="13194050" y="6292117"/>
                </a:lnTo>
                <a:lnTo>
                  <a:pt x="0" y="6292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1111" r="0" b="-684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571881" y="1343135"/>
            <a:ext cx="710809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D0D0D"/>
                </a:solidFill>
                <a:latin typeface="Titillium Web Bold"/>
              </a:rPr>
              <a:t>Login Page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15107" y="7786133"/>
            <a:ext cx="5078597" cy="3499615"/>
          </a:xfrm>
          <a:custGeom>
            <a:avLst/>
            <a:gdLst/>
            <a:ahLst/>
            <a:cxnLst/>
            <a:rect r="r" b="b" t="t" l="l"/>
            <a:pathLst>
              <a:path h="3499615" w="5078597">
                <a:moveTo>
                  <a:pt x="0" y="0"/>
                </a:moveTo>
                <a:lnTo>
                  <a:pt x="5078597" y="0"/>
                </a:lnTo>
                <a:lnTo>
                  <a:pt x="5078597" y="3499614"/>
                </a:lnTo>
                <a:lnTo>
                  <a:pt x="0" y="3499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23439" y="551251"/>
            <a:ext cx="14241123" cy="9735749"/>
            <a:chOff x="0" y="0"/>
            <a:chExt cx="18988164" cy="1298099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916607" y="2875853"/>
              <a:ext cx="15806413" cy="9550458"/>
              <a:chOff x="0" y="0"/>
              <a:chExt cx="2675414" cy="161652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75414" cy="1616523"/>
              </a:xfrm>
              <a:custGeom>
                <a:avLst/>
                <a:gdLst/>
                <a:ahLst/>
                <a:cxnLst/>
                <a:rect r="r" b="b" t="t" l="l"/>
                <a:pathLst>
                  <a:path h="1616523" w="2675414">
                    <a:moveTo>
                      <a:pt x="0" y="0"/>
                    </a:moveTo>
                    <a:lnTo>
                      <a:pt x="2675414" y="0"/>
                    </a:lnTo>
                    <a:lnTo>
                      <a:pt x="2675414" y="1616523"/>
                    </a:lnTo>
                    <a:lnTo>
                      <a:pt x="0" y="1616523"/>
                    </a:lnTo>
                    <a:close/>
                  </a:path>
                </a:pathLst>
              </a:custGeom>
              <a:solidFill>
                <a:srgbClr val="FFB3D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2675414" cy="16450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9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988164" cy="12980999"/>
            </a:xfrm>
            <a:custGeom>
              <a:avLst/>
              <a:gdLst/>
              <a:ahLst/>
              <a:cxnLst/>
              <a:rect r="r" b="b" t="t" l="l"/>
              <a:pathLst>
                <a:path h="12980999" w="18988164">
                  <a:moveTo>
                    <a:pt x="0" y="0"/>
                  </a:moveTo>
                  <a:lnTo>
                    <a:pt x="18988164" y="0"/>
                  </a:lnTo>
                  <a:lnTo>
                    <a:pt x="18988164" y="12980999"/>
                  </a:lnTo>
                  <a:lnTo>
                    <a:pt x="0" y="129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396102" y="796020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0" y="0"/>
                </a:moveTo>
                <a:lnTo>
                  <a:pt x="6176060" y="0"/>
                </a:lnTo>
                <a:lnTo>
                  <a:pt x="6176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396102" y="777922"/>
            <a:ext cx="5754668" cy="4132898"/>
          </a:xfrm>
          <a:custGeom>
            <a:avLst/>
            <a:gdLst/>
            <a:ahLst/>
            <a:cxnLst/>
            <a:rect r="r" b="b" t="t" l="l"/>
            <a:pathLst>
              <a:path h="4132898" w="5754668">
                <a:moveTo>
                  <a:pt x="0" y="0"/>
                </a:moveTo>
                <a:lnTo>
                  <a:pt x="5754668" y="0"/>
                </a:lnTo>
                <a:lnTo>
                  <a:pt x="5754668" y="4132898"/>
                </a:lnTo>
                <a:lnTo>
                  <a:pt x="0" y="4132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65645" y="6483662"/>
            <a:ext cx="601132" cy="1049596"/>
          </a:xfrm>
          <a:custGeom>
            <a:avLst/>
            <a:gdLst/>
            <a:ahLst/>
            <a:cxnLst/>
            <a:rect r="r" b="b" t="t" l="l"/>
            <a:pathLst>
              <a:path h="1049596" w="601132">
                <a:moveTo>
                  <a:pt x="0" y="0"/>
                </a:moveTo>
                <a:lnTo>
                  <a:pt x="601132" y="0"/>
                </a:lnTo>
                <a:lnTo>
                  <a:pt x="601132" y="1049596"/>
                </a:lnTo>
                <a:lnTo>
                  <a:pt x="0" y="10495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30358" y="2737297"/>
            <a:ext cx="13457222" cy="6521003"/>
          </a:xfrm>
          <a:custGeom>
            <a:avLst/>
            <a:gdLst/>
            <a:ahLst/>
            <a:cxnLst/>
            <a:rect r="r" b="b" t="t" l="l"/>
            <a:pathLst>
              <a:path h="6521003" w="13457222">
                <a:moveTo>
                  <a:pt x="0" y="0"/>
                </a:moveTo>
                <a:lnTo>
                  <a:pt x="13457222" y="0"/>
                </a:lnTo>
                <a:lnTo>
                  <a:pt x="13457222" y="6521003"/>
                </a:lnTo>
                <a:lnTo>
                  <a:pt x="0" y="65210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1231" r="0" b="-485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571881" y="1343135"/>
            <a:ext cx="710809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D0D0D"/>
                </a:solidFill>
                <a:latin typeface="Titillium Web Bold"/>
              </a:rPr>
              <a:t>Register Page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51251"/>
            <a:ext cx="15697901" cy="12387071"/>
          </a:xfrm>
          <a:custGeom>
            <a:avLst/>
            <a:gdLst/>
            <a:ahLst/>
            <a:cxnLst/>
            <a:rect r="r" b="b" t="t" l="l"/>
            <a:pathLst>
              <a:path h="12387071" w="15697901">
                <a:moveTo>
                  <a:pt x="0" y="0"/>
                </a:moveTo>
                <a:lnTo>
                  <a:pt x="15697901" y="0"/>
                </a:lnTo>
                <a:lnTo>
                  <a:pt x="15697901" y="12387070"/>
                </a:lnTo>
                <a:lnTo>
                  <a:pt x="0" y="12387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90327" y="3528994"/>
            <a:ext cx="3935245" cy="4114800"/>
          </a:xfrm>
          <a:custGeom>
            <a:avLst/>
            <a:gdLst/>
            <a:ahLst/>
            <a:cxnLst/>
            <a:rect r="r" b="b" t="t" l="l"/>
            <a:pathLst>
              <a:path h="4114800" w="3935245">
                <a:moveTo>
                  <a:pt x="0" y="0"/>
                </a:moveTo>
                <a:lnTo>
                  <a:pt x="3935245" y="0"/>
                </a:lnTo>
                <a:lnTo>
                  <a:pt x="39352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07082" y="968512"/>
            <a:ext cx="601932" cy="1064509"/>
          </a:xfrm>
          <a:custGeom>
            <a:avLst/>
            <a:gdLst/>
            <a:ahLst/>
            <a:cxnLst/>
            <a:rect r="r" b="b" t="t" l="l"/>
            <a:pathLst>
              <a:path h="1064509" w="601932">
                <a:moveTo>
                  <a:pt x="0" y="0"/>
                </a:moveTo>
                <a:lnTo>
                  <a:pt x="601932" y="0"/>
                </a:lnTo>
                <a:lnTo>
                  <a:pt x="601932" y="1064509"/>
                </a:lnTo>
                <a:lnTo>
                  <a:pt x="0" y="10645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6604" y="2771795"/>
            <a:ext cx="15024693" cy="6761112"/>
          </a:xfrm>
          <a:custGeom>
            <a:avLst/>
            <a:gdLst/>
            <a:ahLst/>
            <a:cxnLst/>
            <a:rect r="r" b="b" t="t" l="l"/>
            <a:pathLst>
              <a:path h="6761112" w="15024693">
                <a:moveTo>
                  <a:pt x="0" y="0"/>
                </a:moveTo>
                <a:lnTo>
                  <a:pt x="15024693" y="0"/>
                </a:lnTo>
                <a:lnTo>
                  <a:pt x="15024693" y="6761112"/>
                </a:lnTo>
                <a:lnTo>
                  <a:pt x="0" y="67611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5400000">
            <a:off x="7279408" y="-1478899"/>
            <a:ext cx="834523" cy="489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6"/>
              </a:lnSpc>
              <a:spcBef>
                <a:spcPct val="0"/>
              </a:spcBef>
            </a:pPr>
            <a:r>
              <a:rPr lang="en-US" sz="28540">
                <a:solidFill>
                  <a:srgbClr val="000000"/>
                </a:solidFill>
                <a:latin typeface="Anton"/>
              </a:rPr>
              <a:t>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4809" y="494101"/>
            <a:ext cx="3237120" cy="76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2F2F2"/>
                </a:solidFill>
                <a:latin typeface="Titillium Web Bold"/>
              </a:rPr>
              <a:t>Home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A643F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51251"/>
            <a:ext cx="16320377" cy="12878261"/>
          </a:xfrm>
          <a:custGeom>
            <a:avLst/>
            <a:gdLst/>
            <a:ahLst/>
            <a:cxnLst/>
            <a:rect r="r" b="b" t="t" l="l"/>
            <a:pathLst>
              <a:path h="12878261" w="16320377">
                <a:moveTo>
                  <a:pt x="0" y="0"/>
                </a:moveTo>
                <a:lnTo>
                  <a:pt x="16320377" y="0"/>
                </a:lnTo>
                <a:lnTo>
                  <a:pt x="16320377" y="12878261"/>
                </a:lnTo>
                <a:lnTo>
                  <a:pt x="0" y="12878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20377" y="5143500"/>
            <a:ext cx="3935245" cy="4114800"/>
          </a:xfrm>
          <a:custGeom>
            <a:avLst/>
            <a:gdLst/>
            <a:ahLst/>
            <a:cxnLst/>
            <a:rect r="r" b="b" t="t" l="l"/>
            <a:pathLst>
              <a:path h="4114800" w="3935245">
                <a:moveTo>
                  <a:pt x="0" y="0"/>
                </a:moveTo>
                <a:lnTo>
                  <a:pt x="3935246" y="0"/>
                </a:lnTo>
                <a:lnTo>
                  <a:pt x="3935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04524" y="2438179"/>
            <a:ext cx="601932" cy="1064509"/>
          </a:xfrm>
          <a:custGeom>
            <a:avLst/>
            <a:gdLst/>
            <a:ahLst/>
            <a:cxnLst/>
            <a:rect r="r" b="b" t="t" l="l"/>
            <a:pathLst>
              <a:path h="1064509" w="601932">
                <a:moveTo>
                  <a:pt x="0" y="0"/>
                </a:moveTo>
                <a:lnTo>
                  <a:pt x="601932" y="0"/>
                </a:lnTo>
                <a:lnTo>
                  <a:pt x="601932" y="1064510"/>
                </a:lnTo>
                <a:lnTo>
                  <a:pt x="0" y="10645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7570888" y="-1831348"/>
            <a:ext cx="975628" cy="574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7"/>
              </a:lnSpc>
              <a:spcBef>
                <a:spcPct val="0"/>
              </a:spcBef>
            </a:pPr>
            <a:r>
              <a:rPr lang="en-US" sz="33833">
                <a:solidFill>
                  <a:srgbClr val="000000"/>
                </a:solidFill>
                <a:latin typeface="Anton"/>
              </a:rPr>
              <a:t>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1629" y="604837"/>
            <a:ext cx="3237120" cy="76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2F2F2"/>
                </a:solidFill>
                <a:latin typeface="Titillium Web Bold"/>
              </a:rPr>
              <a:t>Home Page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25391" y="2970434"/>
            <a:ext cx="15469596" cy="7164357"/>
          </a:xfrm>
          <a:custGeom>
            <a:avLst/>
            <a:gdLst/>
            <a:ahLst/>
            <a:cxnLst/>
            <a:rect r="r" b="b" t="t" l="l"/>
            <a:pathLst>
              <a:path h="7164357" w="15469596">
                <a:moveTo>
                  <a:pt x="0" y="0"/>
                </a:moveTo>
                <a:lnTo>
                  <a:pt x="15469596" y="0"/>
                </a:lnTo>
                <a:lnTo>
                  <a:pt x="15469596" y="7164357"/>
                </a:lnTo>
                <a:lnTo>
                  <a:pt x="0" y="71643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536776" y="-403777"/>
            <a:ext cx="14751224" cy="1645773"/>
          </a:xfrm>
          <a:custGeom>
            <a:avLst/>
            <a:gdLst/>
            <a:ahLst/>
            <a:cxnLst/>
            <a:rect r="r" b="b" t="t" l="l"/>
            <a:pathLst>
              <a:path h="1645773" w="14751224">
                <a:moveTo>
                  <a:pt x="0" y="0"/>
                </a:moveTo>
                <a:lnTo>
                  <a:pt x="14751224" y="0"/>
                </a:lnTo>
                <a:lnTo>
                  <a:pt x="14751224" y="1645773"/>
                </a:lnTo>
                <a:lnTo>
                  <a:pt x="0" y="164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9630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536776" y="1252980"/>
            <a:ext cx="14751224" cy="10195954"/>
            <a:chOff x="0" y="0"/>
            <a:chExt cx="3362375" cy="23240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2375" cy="2324053"/>
            </a:xfrm>
            <a:custGeom>
              <a:avLst/>
              <a:gdLst/>
              <a:ahLst/>
              <a:cxnLst/>
              <a:rect r="r" b="b" t="t" l="l"/>
              <a:pathLst>
                <a:path h="2324053" w="3362375">
                  <a:moveTo>
                    <a:pt x="0" y="0"/>
                  </a:moveTo>
                  <a:lnTo>
                    <a:pt x="3362375" y="0"/>
                  </a:lnTo>
                  <a:lnTo>
                    <a:pt x="3362375" y="2324053"/>
                  </a:lnTo>
                  <a:lnTo>
                    <a:pt x="0" y="2324053"/>
                  </a:lnTo>
                  <a:close/>
                </a:path>
              </a:pathLst>
            </a:custGeom>
            <a:solidFill>
              <a:srgbClr val="F2F2F2"/>
            </a:solidFill>
            <a:ln w="28575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62375" cy="2362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92556" y="2036327"/>
            <a:ext cx="14239665" cy="7364577"/>
          </a:xfrm>
          <a:custGeom>
            <a:avLst/>
            <a:gdLst/>
            <a:ahLst/>
            <a:cxnLst/>
            <a:rect r="r" b="b" t="t" l="l"/>
            <a:pathLst>
              <a:path h="7364577" w="14239665">
                <a:moveTo>
                  <a:pt x="0" y="0"/>
                </a:moveTo>
                <a:lnTo>
                  <a:pt x="14239665" y="0"/>
                </a:lnTo>
                <a:lnTo>
                  <a:pt x="14239665" y="7364577"/>
                </a:lnTo>
                <a:lnTo>
                  <a:pt x="0" y="7364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372453" y="680650"/>
            <a:ext cx="8986108" cy="135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92"/>
              </a:lnSpc>
            </a:pPr>
            <a:r>
              <a:rPr lang="en-US" sz="7923">
                <a:solidFill>
                  <a:srgbClr val="0D0D0D"/>
                </a:solidFill>
                <a:latin typeface="Titillium Web Bold"/>
              </a:rPr>
              <a:t>Search 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536776" y="-403777"/>
            <a:ext cx="14751224" cy="1645773"/>
          </a:xfrm>
          <a:custGeom>
            <a:avLst/>
            <a:gdLst/>
            <a:ahLst/>
            <a:cxnLst/>
            <a:rect r="r" b="b" t="t" l="l"/>
            <a:pathLst>
              <a:path h="1645773" w="14751224">
                <a:moveTo>
                  <a:pt x="0" y="0"/>
                </a:moveTo>
                <a:lnTo>
                  <a:pt x="14751224" y="0"/>
                </a:lnTo>
                <a:lnTo>
                  <a:pt x="14751224" y="1645773"/>
                </a:lnTo>
                <a:lnTo>
                  <a:pt x="0" y="164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9630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536776" y="1252980"/>
            <a:ext cx="14751224" cy="10195954"/>
            <a:chOff x="0" y="0"/>
            <a:chExt cx="3362375" cy="23240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2375" cy="2324053"/>
            </a:xfrm>
            <a:custGeom>
              <a:avLst/>
              <a:gdLst/>
              <a:ahLst/>
              <a:cxnLst/>
              <a:rect r="r" b="b" t="t" l="l"/>
              <a:pathLst>
                <a:path h="2324053" w="3362375">
                  <a:moveTo>
                    <a:pt x="0" y="0"/>
                  </a:moveTo>
                  <a:lnTo>
                    <a:pt x="3362375" y="0"/>
                  </a:lnTo>
                  <a:lnTo>
                    <a:pt x="3362375" y="2324053"/>
                  </a:lnTo>
                  <a:lnTo>
                    <a:pt x="0" y="2324053"/>
                  </a:lnTo>
                  <a:close/>
                </a:path>
              </a:pathLst>
            </a:custGeom>
            <a:solidFill>
              <a:srgbClr val="F2F2F2"/>
            </a:solidFill>
            <a:ln w="28575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62375" cy="2362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83606" y="2181244"/>
            <a:ext cx="14257565" cy="7384973"/>
          </a:xfrm>
          <a:custGeom>
            <a:avLst/>
            <a:gdLst/>
            <a:ahLst/>
            <a:cxnLst/>
            <a:rect r="r" b="b" t="t" l="l"/>
            <a:pathLst>
              <a:path h="7384973" w="14257565">
                <a:moveTo>
                  <a:pt x="0" y="0"/>
                </a:moveTo>
                <a:lnTo>
                  <a:pt x="14257565" y="0"/>
                </a:lnTo>
                <a:lnTo>
                  <a:pt x="14257565" y="7384973"/>
                </a:lnTo>
                <a:lnTo>
                  <a:pt x="0" y="738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82481" y="191682"/>
            <a:ext cx="7912706" cy="118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67"/>
              </a:lnSpc>
            </a:pPr>
            <a:r>
              <a:rPr lang="en-US" sz="6976">
                <a:solidFill>
                  <a:srgbClr val="0D0D0D"/>
                </a:solidFill>
                <a:latin typeface="Titillium Web Bold"/>
              </a:rPr>
              <a:t>Search 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81851" y="39185"/>
            <a:ext cx="5943733" cy="10247815"/>
          </a:xfrm>
          <a:custGeom>
            <a:avLst/>
            <a:gdLst/>
            <a:ahLst/>
            <a:cxnLst/>
            <a:rect r="r" b="b" t="t" l="l"/>
            <a:pathLst>
              <a:path h="10247815" w="5943733">
                <a:moveTo>
                  <a:pt x="0" y="0"/>
                </a:moveTo>
                <a:lnTo>
                  <a:pt x="5943733" y="0"/>
                </a:lnTo>
                <a:lnTo>
                  <a:pt x="5943733" y="10247815"/>
                </a:lnTo>
                <a:lnTo>
                  <a:pt x="0" y="10247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6659" y="678669"/>
            <a:ext cx="5388214" cy="9308048"/>
            <a:chOff x="0" y="0"/>
            <a:chExt cx="1419118" cy="2451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9118" cy="2451502"/>
            </a:xfrm>
            <a:custGeom>
              <a:avLst/>
              <a:gdLst/>
              <a:ahLst/>
              <a:cxnLst/>
              <a:rect r="r" b="b" t="t" l="l"/>
              <a:pathLst>
                <a:path h="2451502" w="1419118">
                  <a:moveTo>
                    <a:pt x="0" y="0"/>
                  </a:moveTo>
                  <a:lnTo>
                    <a:pt x="1419118" y="0"/>
                  </a:lnTo>
                  <a:lnTo>
                    <a:pt x="1419118" y="2451502"/>
                  </a:lnTo>
                  <a:lnTo>
                    <a:pt x="0" y="2451502"/>
                  </a:lnTo>
                  <a:close/>
                </a:path>
              </a:pathLst>
            </a:custGeom>
            <a:solidFill>
              <a:srgbClr val="E0D2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19118" cy="2489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61882" y="39185"/>
            <a:ext cx="15613015" cy="10247815"/>
          </a:xfrm>
          <a:custGeom>
            <a:avLst/>
            <a:gdLst/>
            <a:ahLst/>
            <a:cxnLst/>
            <a:rect r="r" b="b" t="t" l="l"/>
            <a:pathLst>
              <a:path h="10247815" w="15613015">
                <a:moveTo>
                  <a:pt x="0" y="0"/>
                </a:moveTo>
                <a:lnTo>
                  <a:pt x="15613015" y="0"/>
                </a:lnTo>
                <a:lnTo>
                  <a:pt x="15613015" y="10247815"/>
                </a:lnTo>
                <a:lnTo>
                  <a:pt x="0" y="1024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75048" y="2435234"/>
            <a:ext cx="12698350" cy="6473504"/>
          </a:xfrm>
          <a:custGeom>
            <a:avLst/>
            <a:gdLst/>
            <a:ahLst/>
            <a:cxnLst/>
            <a:rect r="r" b="b" t="t" l="l"/>
            <a:pathLst>
              <a:path h="6473504" w="12698350">
                <a:moveTo>
                  <a:pt x="0" y="0"/>
                </a:moveTo>
                <a:lnTo>
                  <a:pt x="12698349" y="0"/>
                </a:lnTo>
                <a:lnTo>
                  <a:pt x="12698349" y="6473504"/>
                </a:lnTo>
                <a:lnTo>
                  <a:pt x="0" y="6473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885" r="0" b="-53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716001" y="4389173"/>
            <a:ext cx="5624841" cy="168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707"/>
              </a:lnSpc>
            </a:pPr>
            <a:r>
              <a:rPr lang="en-US" sz="9791">
                <a:solidFill>
                  <a:srgbClr val="0D0D0D"/>
                </a:solidFill>
                <a:latin typeface="Titillium Web Bold"/>
              </a:rPr>
              <a:t>Details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DAF5Bldr8IA</dc:identifier>
  <dcterms:modified xsi:type="dcterms:W3CDTF">2011-08-01T06:04:30Z</dcterms:modified>
  <cp:revision>1</cp:revision>
  <dc:title>Web Design Portfolio Presentation in Pink Purple Orange Digitalism Style</dc:title>
</cp:coreProperties>
</file>